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3" r:id="rId3"/>
    <p:sldId id="257" r:id="rId4"/>
    <p:sldId id="261" r:id="rId5"/>
    <p:sldId id="258" r:id="rId6"/>
    <p:sldId id="259" r:id="rId7"/>
    <p:sldId id="260"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D7447D10-DADF-4133-AEE5-4D274C7F4C4D}"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80422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E3FFEEB-1576-45B9-988D-723178C5DF7F}" type="datetimeFigureOut">
              <a:rPr lang="en-US" smtClean="0"/>
              <a:t>12/12/2017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7D10-DADF-4133-AEE5-4D274C7F4C4D}" type="slidenum">
              <a:rPr lang="en-US" smtClean="0"/>
              <a:t>‹#›</a:t>
            </a:fld>
            <a:endParaRPr lang="en-US"/>
          </a:p>
        </p:txBody>
      </p:sp>
    </p:spTree>
    <p:extLst>
      <p:ext uri="{BB962C8B-B14F-4D97-AF65-F5344CB8AC3E}">
        <p14:creationId xmlns:p14="http://schemas.microsoft.com/office/powerpoint/2010/main" val="2940241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7D10-DADF-4133-AEE5-4D274C7F4C4D}"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51130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7D10-DADF-4133-AEE5-4D274C7F4C4D}"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33017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7D10-DADF-4133-AEE5-4D274C7F4C4D}" type="slidenum">
              <a:rPr lang="en-US" smtClean="0"/>
              <a:t>‹#›</a:t>
            </a:fld>
            <a:endParaRPr lang="en-US"/>
          </a:p>
        </p:txBody>
      </p:sp>
    </p:spTree>
    <p:extLst>
      <p:ext uri="{BB962C8B-B14F-4D97-AF65-F5344CB8AC3E}">
        <p14:creationId xmlns:p14="http://schemas.microsoft.com/office/powerpoint/2010/main" val="8188739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7D10-DADF-4133-AEE5-4D274C7F4C4D}"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899070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7D10-DADF-4133-AEE5-4D274C7F4C4D}"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6661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7D10-DADF-4133-AEE5-4D274C7F4C4D}"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862546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7D10-DADF-4133-AEE5-4D274C7F4C4D}"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7645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7D10-DADF-4133-AEE5-4D274C7F4C4D}" type="slidenum">
              <a:rPr lang="en-US" smtClean="0"/>
              <a:t>‹#›</a:t>
            </a:fld>
            <a:endParaRPr lang="en-US"/>
          </a:p>
        </p:txBody>
      </p:sp>
    </p:spTree>
    <p:extLst>
      <p:ext uri="{BB962C8B-B14F-4D97-AF65-F5344CB8AC3E}">
        <p14:creationId xmlns:p14="http://schemas.microsoft.com/office/powerpoint/2010/main" val="2567383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E3FFEEB-1576-45B9-988D-723178C5DF7F}"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7D10-DADF-4133-AEE5-4D274C7F4C4D}"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45445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E3FFEEB-1576-45B9-988D-723178C5DF7F}" type="datetimeFigureOut">
              <a:rPr lang="en-US" smtClean="0"/>
              <a:t>12/12/2017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7D10-DADF-4133-AEE5-4D274C7F4C4D}" type="slidenum">
              <a:rPr lang="en-US" smtClean="0"/>
              <a:t>‹#›</a:t>
            </a:fld>
            <a:endParaRPr lang="en-US"/>
          </a:p>
        </p:txBody>
      </p:sp>
    </p:spTree>
    <p:extLst>
      <p:ext uri="{BB962C8B-B14F-4D97-AF65-F5344CB8AC3E}">
        <p14:creationId xmlns:p14="http://schemas.microsoft.com/office/powerpoint/2010/main" val="2982504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E3FFEEB-1576-45B9-988D-723178C5DF7F}" type="datetimeFigureOut">
              <a:rPr lang="en-US" smtClean="0"/>
              <a:t>12/12/2017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7447D10-DADF-4133-AEE5-4D274C7F4C4D}"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54045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E3FFEEB-1576-45B9-988D-723178C5DF7F}" type="datetimeFigureOut">
              <a:rPr lang="en-US" smtClean="0"/>
              <a:t>12/12/2017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7447D10-DADF-4133-AEE5-4D274C7F4C4D}"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96075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3FFEEB-1576-45B9-988D-723178C5DF7F}" type="datetimeFigureOut">
              <a:rPr lang="en-US" smtClean="0"/>
              <a:t>12/12/2017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7447D10-DADF-4133-AEE5-4D274C7F4C4D}" type="slidenum">
              <a:rPr lang="en-US" smtClean="0"/>
              <a:t>‹#›</a:t>
            </a:fld>
            <a:endParaRPr lang="en-US"/>
          </a:p>
        </p:txBody>
      </p:sp>
    </p:spTree>
    <p:extLst>
      <p:ext uri="{BB962C8B-B14F-4D97-AF65-F5344CB8AC3E}">
        <p14:creationId xmlns:p14="http://schemas.microsoft.com/office/powerpoint/2010/main" val="1109152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E3FFEEB-1576-45B9-988D-723178C5DF7F}" type="datetimeFigureOut">
              <a:rPr lang="en-US" smtClean="0"/>
              <a:t>12/12/2017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7D10-DADF-4133-AEE5-4D274C7F4C4D}"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5190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E3FFEEB-1576-45B9-988D-723178C5DF7F}" type="datetimeFigureOut">
              <a:rPr lang="en-US" smtClean="0"/>
              <a:t>12/12/2017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7D10-DADF-4133-AEE5-4D274C7F4C4D}" type="slidenum">
              <a:rPr lang="en-US" smtClean="0"/>
              <a:t>‹#›</a:t>
            </a:fld>
            <a:endParaRPr lang="en-US"/>
          </a:p>
        </p:txBody>
      </p:sp>
    </p:spTree>
    <p:extLst>
      <p:ext uri="{BB962C8B-B14F-4D97-AF65-F5344CB8AC3E}">
        <p14:creationId xmlns:p14="http://schemas.microsoft.com/office/powerpoint/2010/main" val="4146885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E3FFEEB-1576-45B9-988D-723178C5DF7F}" type="datetimeFigureOut">
              <a:rPr lang="en-US" smtClean="0"/>
              <a:t>12/12/2017</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7447D10-DADF-4133-AEE5-4D274C7F4C4D}" type="slidenum">
              <a:rPr lang="en-US" smtClean="0"/>
              <a:t>‹#›</a:t>
            </a:fld>
            <a:endParaRPr lang="en-US"/>
          </a:p>
        </p:txBody>
      </p:sp>
    </p:spTree>
    <p:extLst>
      <p:ext uri="{BB962C8B-B14F-4D97-AF65-F5344CB8AC3E}">
        <p14:creationId xmlns:p14="http://schemas.microsoft.com/office/powerpoint/2010/main" val="209908198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OOP Address Book</a:t>
            </a:r>
            <a:endParaRPr lang="en-US" dirty="0"/>
          </a:p>
        </p:txBody>
      </p:sp>
      <p:sp>
        <p:nvSpPr>
          <p:cNvPr id="3" name="Subtitle 2"/>
          <p:cNvSpPr>
            <a:spLocks noGrp="1"/>
          </p:cNvSpPr>
          <p:nvPr>
            <p:ph type="subTitle" idx="1"/>
          </p:nvPr>
        </p:nvSpPr>
        <p:spPr/>
        <p:txBody>
          <a:bodyPr/>
          <a:lstStyle/>
          <a:p>
            <a:pPr algn="r"/>
            <a:r>
              <a:rPr lang="en-US" dirty="0" smtClean="0"/>
              <a:t>Class project</a:t>
            </a:r>
            <a:endParaRPr lang="en-US" dirty="0"/>
          </a:p>
        </p:txBody>
      </p:sp>
    </p:spTree>
    <p:extLst>
      <p:ext uri="{BB962C8B-B14F-4D97-AF65-F5344CB8AC3E}">
        <p14:creationId xmlns:p14="http://schemas.microsoft.com/office/powerpoint/2010/main" val="6130836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Presented By</a:t>
            </a:r>
            <a:endParaRPr lang="en-US" dirty="0"/>
          </a:p>
        </p:txBody>
      </p:sp>
      <p:sp>
        <p:nvSpPr>
          <p:cNvPr id="3" name="Subtitle 2"/>
          <p:cNvSpPr>
            <a:spLocks noGrp="1"/>
          </p:cNvSpPr>
          <p:nvPr>
            <p:ph type="subTitle" idx="1"/>
          </p:nvPr>
        </p:nvSpPr>
        <p:spPr/>
        <p:txBody>
          <a:bodyPr/>
          <a:lstStyle/>
          <a:p>
            <a:pPr algn="r"/>
            <a:r>
              <a:rPr lang="en-US" sz="2800" dirty="0" err="1" smtClean="0"/>
              <a:t>Md</a:t>
            </a:r>
            <a:r>
              <a:rPr lang="en-US" sz="2800" dirty="0" smtClean="0"/>
              <a:t> </a:t>
            </a:r>
            <a:r>
              <a:rPr lang="en-US" sz="2800" dirty="0" err="1" smtClean="0"/>
              <a:t>Roknuzzaman</a:t>
            </a:r>
            <a:endParaRPr lang="en-US" sz="2800" dirty="0" smtClean="0"/>
          </a:p>
          <a:p>
            <a:pPr algn="r"/>
            <a:r>
              <a:rPr lang="en-US" dirty="0" smtClean="0"/>
              <a:t>ID: 151-35-906</a:t>
            </a:r>
            <a:endParaRPr lang="en-US" dirty="0"/>
          </a:p>
        </p:txBody>
      </p:sp>
    </p:spTree>
    <p:extLst>
      <p:ext uri="{BB962C8B-B14F-4D97-AF65-F5344CB8AC3E}">
        <p14:creationId xmlns:p14="http://schemas.microsoft.com/office/powerpoint/2010/main" val="3663879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215157"/>
          </a:xfrm>
        </p:spPr>
        <p:txBody>
          <a:bodyPr>
            <a:normAutofit/>
          </a:bodyPr>
          <a:lstStyle/>
          <a:p>
            <a:r>
              <a:rPr lang="en-US" dirty="0" smtClean="0"/>
              <a:t>INTRODUCTION</a:t>
            </a:r>
            <a:endParaRPr lang="en-US" dirty="0"/>
          </a:p>
        </p:txBody>
      </p:sp>
      <p:sp>
        <p:nvSpPr>
          <p:cNvPr id="3" name="Content Placeholder 2"/>
          <p:cNvSpPr>
            <a:spLocks noGrp="1"/>
          </p:cNvSpPr>
          <p:nvPr>
            <p:ph idx="1"/>
          </p:nvPr>
        </p:nvSpPr>
        <p:spPr>
          <a:xfrm>
            <a:off x="1295401" y="2552130"/>
            <a:ext cx="9601196" cy="3323737"/>
          </a:xfrm>
        </p:spPr>
        <p:txBody>
          <a:bodyPr/>
          <a:lstStyle/>
          <a:p>
            <a:r>
              <a:rPr lang="en-US" dirty="0" smtClean="0"/>
              <a:t>In this project we are going to build a software model for a SIMPLE ADDRESS BOOK.</a:t>
            </a:r>
          </a:p>
          <a:p>
            <a:r>
              <a:rPr lang="en-US" dirty="0" smtClean="0"/>
              <a:t>By this Address Book application we are going to store the detail’s of people</a:t>
            </a:r>
          </a:p>
          <a:p>
            <a:r>
              <a:rPr lang="en-US" dirty="0" smtClean="0"/>
              <a:t>It mainly contains the following details</a:t>
            </a:r>
          </a:p>
          <a:p>
            <a:r>
              <a:rPr lang="en-US" dirty="0" smtClean="0"/>
              <a:t>Create a person, Add a person, Edit a person, Delete a person </a:t>
            </a:r>
            <a:r>
              <a:rPr lang="en-US" dirty="0" err="1" smtClean="0"/>
              <a:t>etc</a:t>
            </a:r>
            <a:endParaRPr lang="en-US" dirty="0"/>
          </a:p>
        </p:txBody>
      </p:sp>
    </p:spTree>
    <p:extLst>
      <p:ext uri="{BB962C8B-B14F-4D97-AF65-F5344CB8AC3E}">
        <p14:creationId xmlns:p14="http://schemas.microsoft.com/office/powerpoint/2010/main" val="1170996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WORK</a:t>
            </a:r>
            <a:endParaRPr lang="en-US" dirty="0"/>
          </a:p>
        </p:txBody>
      </p:sp>
      <p:sp>
        <p:nvSpPr>
          <p:cNvPr id="3" name="Content Placeholder 2"/>
          <p:cNvSpPr>
            <a:spLocks noGrp="1"/>
          </p:cNvSpPr>
          <p:nvPr>
            <p:ph idx="1"/>
          </p:nvPr>
        </p:nvSpPr>
        <p:spPr/>
        <p:txBody>
          <a:bodyPr/>
          <a:lstStyle/>
          <a:p>
            <a:r>
              <a:rPr lang="en-US" dirty="0" smtClean="0"/>
              <a:t>The software to be designed as a program that can be used to maintain an address book</a:t>
            </a:r>
          </a:p>
          <a:p>
            <a:r>
              <a:rPr lang="en-US" dirty="0" smtClean="0"/>
              <a:t>An address book holds a collection of entries and each recordings a person’s first name, last name, address, state, zip and phone number. </a:t>
            </a:r>
          </a:p>
          <a:p>
            <a:r>
              <a:rPr lang="en-US" dirty="0" smtClean="0"/>
              <a:t>The most important entry to add a new person are first name and zip</a:t>
            </a:r>
          </a:p>
          <a:p>
            <a:endParaRPr lang="en-US" dirty="0"/>
          </a:p>
        </p:txBody>
      </p:sp>
    </p:spTree>
    <p:extLst>
      <p:ext uri="{BB962C8B-B14F-4D97-AF65-F5344CB8AC3E}">
        <p14:creationId xmlns:p14="http://schemas.microsoft.com/office/powerpoint/2010/main" val="2968076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a:t>
            </a:r>
            <a:endParaRPr lang="en-US" dirty="0"/>
          </a:p>
        </p:txBody>
      </p:sp>
      <p:sp>
        <p:nvSpPr>
          <p:cNvPr id="3" name="Content Placeholder 2"/>
          <p:cNvSpPr>
            <a:spLocks noGrp="1"/>
          </p:cNvSpPr>
          <p:nvPr>
            <p:ph idx="1"/>
          </p:nvPr>
        </p:nvSpPr>
        <p:spPr/>
        <p:txBody>
          <a:bodyPr/>
          <a:lstStyle/>
          <a:p>
            <a:pPr marL="0" indent="0">
              <a:buNone/>
            </a:pPr>
            <a:r>
              <a:rPr lang="en-US" dirty="0"/>
              <a:t>The main purpose of building this project is to make a user friendly address book system. . In real life there are certain times where we loose our contacts from mobile or system in that time this application will be helpful. An online address book typically enables users to create their own web page (or profile page) which is then indexed by search engines like Google and Yahoo.</a:t>
            </a:r>
            <a:endParaRPr lang="en-US" dirty="0"/>
          </a:p>
        </p:txBody>
      </p:sp>
    </p:spTree>
    <p:extLst>
      <p:ext uri="{BB962C8B-B14F-4D97-AF65-F5344CB8AC3E}">
        <p14:creationId xmlns:p14="http://schemas.microsoft.com/office/powerpoint/2010/main" val="846505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SEQUENCE DIAGRAM</a:t>
            </a:r>
            <a:endParaRPr lang="en-US" dirty="0"/>
          </a:p>
        </p:txBody>
      </p:sp>
      <p:pic>
        <p:nvPicPr>
          <p:cNvPr id="1026" name="Picture 2" descr="Untitled Diagram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21344" y="2552131"/>
            <a:ext cx="4749312" cy="3603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67610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 PAGE</a:t>
            </a:r>
            <a:endParaRPr lang="en-US" dirty="0"/>
          </a:p>
        </p:txBody>
      </p:sp>
      <p:pic>
        <p:nvPicPr>
          <p:cNvPr id="4" name="Content Placeholder 3"/>
          <p:cNvPicPr>
            <a:picLocks noGrp="1" noChangeAspect="1"/>
          </p:cNvPicPr>
          <p:nvPr>
            <p:ph idx="1"/>
          </p:nvPr>
        </p:nvPicPr>
        <p:blipFill>
          <a:blip r:embed="rId2"/>
          <a:stretch>
            <a:fillRect/>
          </a:stretch>
        </p:blipFill>
        <p:spPr>
          <a:xfrm>
            <a:off x="2521479" y="2557463"/>
            <a:ext cx="7149041" cy="3317875"/>
          </a:xfrm>
          <a:prstGeom prst="rect">
            <a:avLst/>
          </a:prstGeom>
        </p:spPr>
      </p:pic>
    </p:spTree>
    <p:extLst>
      <p:ext uri="{BB962C8B-B14F-4D97-AF65-F5344CB8AC3E}">
        <p14:creationId xmlns:p14="http://schemas.microsoft.com/office/powerpoint/2010/main" val="3224097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 OF PROJECT</a:t>
            </a:r>
            <a:endParaRPr lang="en-US" dirty="0"/>
          </a:p>
        </p:txBody>
      </p:sp>
      <p:pic>
        <p:nvPicPr>
          <p:cNvPr id="4" name="RakibOOPAddressBOOk">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756018" y="2530168"/>
            <a:ext cx="6679963" cy="3317875"/>
          </a:xfrm>
        </p:spPr>
      </p:pic>
    </p:spTree>
    <p:extLst>
      <p:ext uri="{BB962C8B-B14F-4D97-AF65-F5344CB8AC3E}">
        <p14:creationId xmlns:p14="http://schemas.microsoft.com/office/powerpoint/2010/main" val="37003668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31</TotalTime>
  <Words>209</Words>
  <Application>Microsoft Office PowerPoint</Application>
  <PresentationFormat>Widescreen</PresentationFormat>
  <Paragraphs>19</Paragraphs>
  <Slides>8</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Garamond</vt:lpstr>
      <vt:lpstr>Organic</vt:lpstr>
      <vt:lpstr>OOP Address Book</vt:lpstr>
      <vt:lpstr>Presented By</vt:lpstr>
      <vt:lpstr>INTRODUCTION</vt:lpstr>
      <vt:lpstr>BACKGROUND WORK</vt:lpstr>
      <vt:lpstr>PURPOSE</vt:lpstr>
      <vt:lpstr>SYSTEM SEQUENCE DIAGRAM</vt:lpstr>
      <vt:lpstr>HOME PAGE</vt:lpstr>
      <vt:lpstr>VIDEO OF PROJECT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OOP Address Book</dc:title>
  <dc:creator>RAKIB HOSSAIN</dc:creator>
  <cp:lastModifiedBy>RAKIB HOSSAIN</cp:lastModifiedBy>
  <cp:revision>6</cp:revision>
  <dcterms:created xsi:type="dcterms:W3CDTF">2017-12-11T21:39:45Z</dcterms:created>
  <dcterms:modified xsi:type="dcterms:W3CDTF">2017-12-11T22:11:42Z</dcterms:modified>
</cp:coreProperties>
</file>

<file path=docProps/thumbnail.jpeg>
</file>